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  <a:srgbClr val="7D3FA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4154610"/>
            <a:ext cx="290195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XVI.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Beneficiarios de programas de subsidio, estímulo y apoyo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938954"/>
            <a:ext cx="3179301" cy="2250831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58D97022-FDAC-2FFF-3426-8C04775AE643}"/>
              </a:ext>
            </a:extLst>
          </p:cNvPr>
          <p:cNvGrpSpPr/>
          <p:nvPr/>
        </p:nvGrpSpPr>
        <p:grpSpPr>
          <a:xfrm>
            <a:off x="5148154" y="159025"/>
            <a:ext cx="4297980" cy="1443085"/>
            <a:chOff x="7820286" y="994753"/>
            <a:chExt cx="4297980" cy="1443085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820878A2-7D48-15F3-E9E0-ACF67850B2F0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>
                  <a:solidFill>
                    <a:srgbClr val="6F0579"/>
                  </a:solidFill>
                </a:rPr>
                <a:t>30 de abril de 2025</a:t>
              </a:r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DF6B0E64-6532-6B8C-EC63-26FFB3656052}"/>
                </a:ext>
              </a:extLst>
            </p:cNvPr>
            <p:cNvSpPr/>
            <p:nvPr/>
          </p:nvSpPr>
          <p:spPr>
            <a:xfrm>
              <a:off x="7820286" y="1422175"/>
              <a:ext cx="429798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121D273-49FA-A7EF-2C92-223C9EC396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394362"/>
              </p:ext>
            </p:extLst>
          </p:nvPr>
        </p:nvGraphicFramePr>
        <p:xfrm>
          <a:off x="969462" y="2501900"/>
          <a:ext cx="6184872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1624">
                  <a:extLst>
                    <a:ext uri="{9D8B030D-6E8A-4147-A177-3AD203B41FA5}">
                      <a16:colId xmlns:a16="http://schemas.microsoft.com/office/drawing/2014/main" val="1926971931"/>
                    </a:ext>
                  </a:extLst>
                </a:gridCol>
                <a:gridCol w="2074314">
                  <a:extLst>
                    <a:ext uri="{9D8B030D-6E8A-4147-A177-3AD203B41FA5}">
                      <a16:colId xmlns:a16="http://schemas.microsoft.com/office/drawing/2014/main" val="3964967050"/>
                    </a:ext>
                  </a:extLst>
                </a:gridCol>
                <a:gridCol w="2048934">
                  <a:extLst>
                    <a:ext uri="{9D8B030D-6E8A-4147-A177-3AD203B41FA5}">
                      <a16:colId xmlns:a16="http://schemas.microsoft.com/office/drawing/2014/main" val="27918920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BENEFICIARIO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5E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BENEFICIARIO</a:t>
                      </a:r>
                    </a:p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5E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BENEFICIARIO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5E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662291"/>
                  </a:ext>
                </a:extLst>
              </a:tr>
              <a:tr h="353060">
                <a:tc>
                  <a:txBody>
                    <a:bodyPr/>
                    <a:lstStyle/>
                    <a:p>
                      <a:r>
                        <a:rPr lang="es-MX" sz="1200" dirty="0"/>
                        <a:t>BLANCA ZAZIL GOMEZ NUÑEZ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MX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$5,000.00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/>
                        <a:t>APOYO ECONÓMICO DE PRÁCTICAS PROFESIONALES DEL MES DE ABRIL 2025</a:t>
                      </a:r>
                      <a:endParaRPr lang="es-MX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654936"/>
                  </a:ext>
                </a:extLst>
              </a:tr>
              <a:tr h="353060">
                <a:tc>
                  <a:txBody>
                    <a:bodyPr/>
                    <a:lstStyle/>
                    <a:p>
                      <a:r>
                        <a:rPr lang="es-MX" sz="1200" dirty="0"/>
                        <a:t>JUAN EMMANUEL ESCALÓN PEDRAZA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$5,000.00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APOYO ECONÓMICO DE PRÁCTICAS PROFESIONALES DEL MES DE ABRIL 2025</a:t>
                      </a:r>
                    </a:p>
                    <a:p>
                      <a:endParaRPr lang="es-MX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863717"/>
                  </a:ext>
                </a:extLst>
              </a:tr>
              <a:tr h="353060">
                <a:tc>
                  <a:txBody>
                    <a:bodyPr/>
                    <a:lstStyle/>
                    <a:p>
                      <a:r>
                        <a:rPr lang="pt-BR" sz="1200" dirty="0"/>
                        <a:t>MARÍA FERNANDA CORTEZ DEL BOSQUE</a:t>
                      </a:r>
                      <a:endParaRPr lang="es-MX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$5,000.00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APOYO ECONÓMICO DE PRÁCTICAS PROFESIONALES DEL MES DE ABRIL 2025</a:t>
                      </a:r>
                    </a:p>
                    <a:p>
                      <a:endParaRPr lang="es-MX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782501"/>
                  </a:ext>
                </a:extLst>
              </a:tr>
              <a:tr h="353060">
                <a:tc>
                  <a:txBody>
                    <a:bodyPr/>
                    <a:lstStyle/>
                    <a:p>
                      <a:r>
                        <a:rPr lang="es-MX" sz="1200" dirty="0"/>
                        <a:t>MARÍA GUADALUPE CASTILLO </a:t>
                      </a:r>
                      <a:r>
                        <a:rPr lang="es-MX" sz="1200" dirty="0" err="1"/>
                        <a:t>CASTILLO</a:t>
                      </a:r>
                      <a:endParaRPr lang="es-MX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$5,000.00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APOYO ECONÓMICO DE PRÁCTICAS PROFESIONALES DEL MES DE ABRIL 2025</a:t>
                      </a:r>
                    </a:p>
                    <a:p>
                      <a:endParaRPr lang="es-MX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237467"/>
                  </a:ext>
                </a:extLst>
              </a:tr>
            </a:tbl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6DC6DBC9-A147-2018-7C4B-5CF086BE315D}"/>
              </a:ext>
            </a:extLst>
          </p:cNvPr>
          <p:cNvSpPr/>
          <p:nvPr/>
        </p:nvSpPr>
        <p:spPr>
          <a:xfrm>
            <a:off x="5133097" y="581238"/>
            <a:ext cx="1749197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pPr defTabSz="914400"/>
            <a:r>
              <a:rPr lang="es-ES" sz="1200" b="1" dirty="0">
                <a:solidFill>
                  <a:srgbClr val="6F0579"/>
                </a:solidFill>
              </a:rPr>
              <a:t>01 al </a:t>
            </a:r>
            <a:r>
              <a:rPr lang="es-MX" sz="1200" b="1" dirty="0">
                <a:solidFill>
                  <a:srgbClr val="6F0579"/>
                </a:solidFill>
              </a:rPr>
              <a:t>30 de abril </a:t>
            </a:r>
            <a:r>
              <a:rPr lang="es-ES" sz="1200" b="1" dirty="0">
                <a:solidFill>
                  <a:srgbClr val="6F0579"/>
                </a:solidFill>
              </a:rPr>
              <a:t>de 2025</a:t>
            </a:r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132</Words>
  <Application>Microsoft Office PowerPoint</Application>
  <PresentationFormat>Panorámica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87</cp:revision>
  <dcterms:created xsi:type="dcterms:W3CDTF">2018-06-12T17:38:37Z</dcterms:created>
  <dcterms:modified xsi:type="dcterms:W3CDTF">2025-05-02T22:53:36Z</dcterms:modified>
</cp:coreProperties>
</file>